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75" r:id="rId17"/>
    <p:sldId id="280" r:id="rId18"/>
    <p:sldId id="259" r:id="rId19"/>
    <p:sldId id="281" r:id="rId20"/>
    <p:sldId id="260" r:id="rId21"/>
    <p:sldId id="261" r:id="rId22"/>
    <p:sldId id="262" r:id="rId23"/>
    <p:sldId id="263" r:id="rId24"/>
    <p:sldId id="264" r:id="rId25"/>
    <p:sldId id="257" r:id="rId26"/>
    <p:sldId id="283" r:id="rId27"/>
    <p:sldId id="282" r:id="rId2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9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5915DB-9CE8-4638-AEA6-654EAF1F6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0C4374-F282-4DFD-BA86-272F109C6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018C62-5F13-42D0-84E3-C29783D9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88FB73-6676-406E-8438-BD49C427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10C72F-1A6F-4DEE-8A93-4194D46B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9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035E1C-B75D-4F65-B9F5-38405BBB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EBD3D6-583A-4975-A3D5-F86DE68A3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523978-485D-4DC1-B880-82FC23EB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3ABB39-CADF-4294-ADE5-08BB6A5A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60FB17-675A-48C7-9303-57E6E6D5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01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1CECE65-8F7E-43DB-A7CF-B0300058C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0A4AA-74C3-4942-97A3-E7BF5940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AA187B-27FE-4A1E-A1FE-478511E5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758779-3EAC-4F2A-8D48-75AC09F8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015CA2-6CB2-4C8E-95C7-0F233223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509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C294A-8B39-4C03-BDDA-A3C8BBF3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FC2D25-3D57-4862-8163-A44122B74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84F732-C729-4485-9BEC-E9C09868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11D73B-46B8-439E-B381-F7C399F2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261AB8-EA1E-4D04-B45D-64A872B0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647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A322BC-FCD2-4042-8AB6-946A4371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D56B13-40B7-44F5-A22E-DF2C7BB9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F57C1A-68B2-44AA-AD6E-C1010850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161992-E442-4DE5-86F7-22042610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47D00E-C49F-49E9-8CC6-6215BC5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699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B0C06-7655-4A63-832A-87EA498A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CFD1C8-B385-4699-9784-2E51F1C27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DA0E8F-FAE9-4F77-A110-6A6A9CE4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1456CC-C50A-473C-AC62-5DF5FBB3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7F632C-CC8D-4E65-8971-7D774524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C660ED-66E0-41CE-8E80-79B66D71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65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33E58-FCB5-4C2C-BF83-031FDA95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81C487-28A4-4572-8FC4-B8A182AC6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C70EF2-CB39-4E39-AAA9-F9553103D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9D399D-321C-4E0A-9573-2BC611096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44C5B9-D838-40E9-A94C-9BD0ACDA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65FC7DF-F15C-4BB5-A6F7-B4198824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89B018-C6C5-4579-BBC4-29C92D7E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5A5B9B4-0EDC-4D3A-B491-DBA5CCA8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95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D1788-2D16-4249-A098-37FC806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385F68-B211-462F-B159-E6DD4C68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5BD19D-B158-4D58-B34A-2A1830B4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FD3D66-0DA5-4DC6-9A98-4268E21C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190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22C5BBE-374A-4AE8-8B98-E9FC8103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CD025D-70C3-4217-8C00-670B3E8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0F86F3-CF05-4CAC-8293-93D8BA58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96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A3D58-CF1D-45BA-8C14-DCC6B77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927465-D1DC-4904-AD7C-464AF2A2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D7D638C-11C2-4D80-9B10-A95FA361C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CD5909-4DBC-42C9-82DD-C3CFC259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CE4ED2-12C9-415F-930A-8EF56847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FE4954-13CD-4743-B114-FA22631C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483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05292-1867-49E1-BB94-ED188DEF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33A47C2-9483-43E1-BEC0-DFD8CE9AC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0C8434-EF3E-468E-8609-9B8EA4A9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9A72C1-00D0-4200-AE0C-271789E8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CD0781-438C-49D0-90C7-BB6D98D1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5CF33B-A438-492F-A63B-470B1460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006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106FCB6-3E03-4708-AA14-D091C4A9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B1B73B-7E32-4E7D-A843-CF5FFBEAE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CED867-AB9A-42E5-8652-83DED0E8D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676F-2BFC-4A26-B1F2-D4DEC873513A}" type="datetimeFigureOut">
              <a:rPr lang="zh-HK" altLang="en-US" smtClean="0"/>
              <a:t>1/12/2017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FFAE0F-2FFB-4A89-99D8-D01572CD9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D532AF-AD21-47F9-92F7-0D9A4B1AF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853A-D54C-4749-965E-5BC4CE41D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9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cching@fssas.edu.h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edwin.ching.98" TargetMode="External"/><Relationship Id="rId4" Type="http://schemas.openxmlformats.org/officeDocument/2006/relationships/hyperlink" Target="mailto:edwinccc718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540BEF-5F88-4C98-B7B8-921613749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Using Artificial Intelligence Apps to Enhance Learning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D7710B-7BC6-457B-8B45-8BFADA122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Ching Chi Cheung</a:t>
            </a:r>
          </a:p>
          <a:p>
            <a:r>
              <a:rPr lang="en-US" altLang="zh-HK" dirty="0"/>
              <a:t>Assistant Principal</a:t>
            </a:r>
          </a:p>
          <a:p>
            <a:r>
              <a:rPr lang="en-US" altLang="zh-HK" dirty="0"/>
              <a:t>Fukien Secondary School Affiliated School</a:t>
            </a:r>
            <a:endParaRPr lang="zh-HK" altLang="en-US" dirty="0"/>
          </a:p>
        </p:txBody>
      </p:sp>
      <p:pic>
        <p:nvPicPr>
          <p:cNvPr id="4" name="圖片 3" descr="一張含有 文字 的圖片&#10;&#10;描述是以高可信度產生">
            <a:extLst>
              <a:ext uri="{FF2B5EF4-FFF2-40B4-BE49-F238E27FC236}">
                <a16:creationId xmlns:a16="http://schemas.microsoft.com/office/drawing/2014/main" id="{D5638D49-53EC-4542-B9B4-6D95D8186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48" y="5257800"/>
            <a:ext cx="1528903" cy="117440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1D20CFD0-0991-4BDD-8A6F-73E714C61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1791207"/>
            <a:ext cx="1099045" cy="16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0DF7E84B-AA63-4A44-AC25-4BB83FC0B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58B25EF8-7F91-481F-8642-45B514CD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4B3EF59-F4C1-4D77-A82C-C1251B763329}"/>
              </a:ext>
            </a:extLst>
          </p:cNvPr>
          <p:cNvSpPr/>
          <p:nvPr/>
        </p:nvSpPr>
        <p:spPr>
          <a:xfrm>
            <a:off x="58994" y="1607574"/>
            <a:ext cx="2890683" cy="61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FFCD17-99C1-4799-9E42-63AC6BD3BE61}"/>
              </a:ext>
            </a:extLst>
          </p:cNvPr>
          <p:cNvSpPr/>
          <p:nvPr/>
        </p:nvSpPr>
        <p:spPr>
          <a:xfrm>
            <a:off x="0" y="2917722"/>
            <a:ext cx="2949677" cy="3851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792053-E824-4AA7-849D-EE77E06E3FCB}"/>
              </a:ext>
            </a:extLst>
          </p:cNvPr>
          <p:cNvSpPr/>
          <p:nvPr/>
        </p:nvSpPr>
        <p:spPr>
          <a:xfrm>
            <a:off x="9193162" y="4031226"/>
            <a:ext cx="2890683" cy="612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436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C7BBDDC7-0704-4E1F-8290-F58A488FF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r="56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8B7DBE05-B8C5-474E-9FD9-13C8AFF0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dirty="0" err="1"/>
              <a:t>ChatFuel</a:t>
            </a:r>
            <a:endParaRPr lang="en-US" altLang="zh-HK" sz="4000" dirty="0"/>
          </a:p>
        </p:txBody>
      </p:sp>
    </p:spTree>
    <p:extLst>
      <p:ext uri="{BB962C8B-B14F-4D97-AF65-F5344CB8AC3E}">
        <p14:creationId xmlns:p14="http://schemas.microsoft.com/office/powerpoint/2010/main" val="401760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422BF551-B304-4EC5-8F4F-5162AA5C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AE1A853F-FCBF-4D09-9354-9D7C9B63F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2CFD0CB3-A555-4C8B-830B-22F65016F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2093A-77AB-43CC-91B9-902BA260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 descr="一張含有 螢幕擷取畫面 的圖片&#10;&#10;產生非常高可信度的描述">
            <a:extLst>
              <a:ext uri="{FF2B5EF4-FFF2-40B4-BE49-F238E27FC236}">
                <a16:creationId xmlns:a16="http://schemas.microsoft.com/office/drawing/2014/main" id="{854532F2-1030-447C-93CD-BAE491F11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21" y="0"/>
            <a:ext cx="4052358" cy="7204194"/>
          </a:xfrm>
        </p:spPr>
      </p:pic>
    </p:spTree>
    <p:extLst>
      <p:ext uri="{BB962C8B-B14F-4D97-AF65-F5344CB8AC3E}">
        <p14:creationId xmlns:p14="http://schemas.microsoft.com/office/powerpoint/2010/main" val="62222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73626BA-7DE7-414F-A2FC-D0DF6019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434" y="1031870"/>
            <a:ext cx="8840284" cy="479426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9EA4364-D0D0-4BED-A1B2-4EB4265D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 Robot learns English</a:t>
            </a:r>
            <a:endParaRPr lang="en-US" altLang="zh-HK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97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D6142867-7EFD-4442-80BB-A85E68605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876490"/>
            <a:ext cx="3425957" cy="510453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 idea: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7515" y="2022601"/>
            <a:ext cx="7161017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Through a game, primary school students will use their English knowledge to help teach the robot. Through testing the robot, we can also judge the English level of the primary school students.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3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0C254311-F717-4D91-8EBE-2396910C0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876490"/>
            <a:ext cx="3425957" cy="510453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kern="1200" cap="all" spc="-6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</a:t>
            </a:r>
            <a:r>
              <a:rPr lang="en-US" altLang="zh-CN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7515" y="2022601"/>
            <a:ext cx="7161017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Consolidate the English ability of primary school students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Improve primary students motivation and interest in learning English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Each students different English level will result in unique AI robots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Through repeated errors and corrections during teaching, primary school students will understand the difficulty of teaching English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1"/>
                </a:solidFill>
              </a:rPr>
              <a:t>······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1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ri">
            <a:extLst>
              <a:ext uri="{FF2B5EF4-FFF2-40B4-BE49-F238E27FC236}">
                <a16:creationId xmlns:a16="http://schemas.microsoft.com/office/drawing/2014/main" id="{323F2A8D-15A6-4280-988D-60483D63D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87CEDC97-ACA4-4F8D-B44F-DBF5034A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dirty="0"/>
              <a:t>Applications of Artificial Intelligence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2D972D-13A7-4519-A3BB-BA90D69C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HK" sz="2000"/>
              <a:t>Virtual Personal Assistant</a:t>
            </a:r>
          </a:p>
        </p:txBody>
      </p:sp>
    </p:spTree>
    <p:extLst>
      <p:ext uri="{BB962C8B-B14F-4D97-AF65-F5344CB8AC3E}">
        <p14:creationId xmlns:p14="http://schemas.microsoft.com/office/powerpoint/2010/main" val="295104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Function Module – Review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872494" y="983080"/>
            <a:ext cx="844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In the review room, the students mentor the robot in word detection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16" y="1800249"/>
            <a:ext cx="5963552" cy="44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-3874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Review Process – Choose a card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897460" y="755577"/>
            <a:ext cx="7294884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ea"/>
                <a:ea typeface="+mj-ea"/>
              </a:rPr>
              <a:t>Click on a card on the right– wait for the robot to answer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ea"/>
                <a:ea typeface="+mj-ea"/>
              </a:rPr>
              <a:t>The student will judge the answer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*</a:t>
            </a:r>
            <a:r>
              <a:rPr lang="en-US" altLang="zh-CN" sz="1100" dirty="0">
                <a:latin typeface="+mj-ea"/>
              </a:rPr>
              <a:t>You can check the corresponding words at any time</a:t>
            </a:r>
            <a:endParaRPr lang="en-US" altLang="zh-CN" sz="1400" dirty="0"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4211632"/>
            <a:ext cx="3073465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17" y="1772817"/>
            <a:ext cx="3077301" cy="23071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95" y="1772817"/>
            <a:ext cx="3077301" cy="23071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94" y="4211632"/>
            <a:ext cx="3077301" cy="230713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15881" y="3800492"/>
            <a:ext cx="18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1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14315" y="3781603"/>
            <a:ext cx="1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2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44359" y="6193111"/>
            <a:ext cx="1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3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28248" y="6193111"/>
            <a:ext cx="1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4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5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Review process</a:t>
            </a:r>
            <a:r>
              <a:rPr lang="zh-CN" altLang="en-US" sz="2400" dirty="0"/>
              <a:t> </a:t>
            </a:r>
            <a:r>
              <a:rPr lang="en-US" altLang="zh-CN" sz="2400" dirty="0"/>
              <a:t>– Correct mistakes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897460" y="827585"/>
            <a:ext cx="8375005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ea"/>
                <a:ea typeface="+mj-ea"/>
              </a:rPr>
              <a:t>Student reads the correct word using a microphone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j-ea"/>
                <a:ea typeface="+mj-ea"/>
              </a:rPr>
              <a:t>After the robot repeats the word, the student will confirm</a:t>
            </a:r>
            <a:r>
              <a:rPr lang="zh-CN" altLang="en-US" sz="1400" dirty="0">
                <a:latin typeface="+mj-ea"/>
                <a:ea typeface="+mj-ea"/>
              </a:rPr>
              <a:t>（</a:t>
            </a:r>
            <a:r>
              <a:rPr lang="en-US" altLang="zh-CN" sz="1400" dirty="0">
                <a:latin typeface="+mj-ea"/>
                <a:ea typeface="+mj-ea"/>
              </a:rPr>
              <a:t>improving the robots memory</a:t>
            </a:r>
            <a:r>
              <a:rPr lang="zh-CN" altLang="en-US" sz="1400" dirty="0">
                <a:latin typeface="+mj-ea"/>
                <a:ea typeface="+mj-ea"/>
              </a:rPr>
              <a:t>）</a:t>
            </a:r>
            <a:endParaRPr lang="en-US" altLang="zh-CN" sz="1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*</a:t>
            </a:r>
            <a:r>
              <a:rPr lang="en-US" altLang="zh-CN" sz="1100" dirty="0">
                <a:latin typeface="+mj-ea"/>
              </a:rPr>
              <a:t> You can check the corresponding words at any time</a:t>
            </a:r>
            <a:endParaRPr lang="en-US" altLang="zh-CN" sz="1100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801453"/>
            <a:ext cx="3347864" cy="25099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801453"/>
            <a:ext cx="3312368" cy="24833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4376008"/>
            <a:ext cx="3035266" cy="227561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59897" y="3985320"/>
            <a:ext cx="186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1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88288" y="3966431"/>
            <a:ext cx="1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2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6080" y="6193111"/>
            <a:ext cx="129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56236"/>
                </a:solidFill>
              </a:rPr>
              <a:t>3</a:t>
            </a:r>
            <a:endParaRPr lang="zh-CN" altLang="en-US" sz="1400" dirty="0">
              <a:solidFill>
                <a:srgbClr val="C56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Functional module – Exam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897460" y="971601"/>
            <a:ext cx="866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Enter exam room, test the robot's learning progress and record the highest score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41" y="1628800"/>
            <a:ext cx="3265473" cy="24482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69" y="4234584"/>
            <a:ext cx="3265557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78" y="2294874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Functional module – settings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897460" y="971600"/>
            <a:ext cx="6862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ea"/>
                <a:ea typeface="+mj-ea"/>
              </a:rPr>
              <a:t>Set the background volume etc.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556793"/>
            <a:ext cx="6228184" cy="46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72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D495E8-8B42-4F42-A17F-6F564B5F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Students feedback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2A9FC-521A-444A-BB87-60F0E9D99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065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mage result for big data ai machine learning">
            <a:extLst>
              <a:ext uri="{FF2B5EF4-FFF2-40B4-BE49-F238E27FC236}">
                <a16:creationId xmlns:a16="http://schemas.microsoft.com/office/drawing/2014/main" id="{365F9A0B-C631-45F6-99F2-CADC9A748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38" y="643467"/>
            <a:ext cx="87733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30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DC16589-11C2-4C38-B054-EB768485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891686"/>
            <a:ext cx="5062993" cy="506299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7F20671-1DB4-4EB7-8BDE-1538AB60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altLang="zh-HK" dirty="0"/>
              <a:t>Thank you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745C52-E76F-4826-930A-762573BAB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445" y="1836125"/>
            <a:ext cx="3882873" cy="3880773"/>
          </a:xfrm>
        </p:spPr>
        <p:txBody>
          <a:bodyPr>
            <a:normAutofit fontScale="92500"/>
          </a:bodyPr>
          <a:lstStyle/>
          <a:p>
            <a:r>
              <a:rPr lang="en-US" altLang="zh-HK" dirty="0"/>
              <a:t>Contact info :</a:t>
            </a:r>
          </a:p>
          <a:p>
            <a:r>
              <a:rPr lang="en-US" altLang="zh-HK" dirty="0" err="1"/>
              <a:t>Whatsapp</a:t>
            </a:r>
            <a:r>
              <a:rPr lang="en-US" altLang="zh-HK" dirty="0"/>
              <a:t> : 90222772</a:t>
            </a:r>
          </a:p>
          <a:p>
            <a:r>
              <a:rPr lang="en-US" altLang="zh-HK" dirty="0"/>
              <a:t>Email : </a:t>
            </a:r>
            <a:r>
              <a:rPr lang="en-US" altLang="zh-HK" dirty="0">
                <a:hlinkClick r:id="rId3"/>
              </a:rPr>
              <a:t>ccching@fssas.edu.hk</a:t>
            </a:r>
            <a:endParaRPr lang="en-US" altLang="zh-HK" dirty="0"/>
          </a:p>
          <a:p>
            <a:r>
              <a:rPr lang="en-US" altLang="zh-HK" dirty="0"/>
              <a:t>            </a:t>
            </a:r>
            <a:r>
              <a:rPr lang="en-US" altLang="zh-HK" dirty="0">
                <a:hlinkClick r:id="rId4"/>
              </a:rPr>
              <a:t>edwinccc718@gmail.com</a:t>
            </a:r>
            <a:endParaRPr lang="en-US" altLang="zh-HK" dirty="0"/>
          </a:p>
          <a:p>
            <a:r>
              <a:rPr lang="en-US" altLang="zh-HK" dirty="0"/>
              <a:t>Facebook : </a:t>
            </a:r>
            <a:r>
              <a:rPr lang="en-US" altLang="zh-HK" dirty="0">
                <a:hlinkClick r:id="rId5"/>
              </a:rPr>
              <a:t>https://www.facebook.com/edwin.ching.98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94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ogle’s self-driving car">
            <a:extLst>
              <a:ext uri="{FF2B5EF4-FFF2-40B4-BE49-F238E27FC236}">
                <a16:creationId xmlns:a16="http://schemas.microsoft.com/office/drawing/2014/main" id="{719D5933-DFBE-40A3-964D-EC720EF42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CAB7038E-D089-49D9-A6EC-490AF925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dirty="0"/>
              <a:t>Applications of Artificial Intelligence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BA4889-B052-4A5A-82F8-5156E243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HK" sz="2000"/>
              <a:t>Smart cars</a:t>
            </a:r>
          </a:p>
        </p:txBody>
      </p:sp>
    </p:spTree>
    <p:extLst>
      <p:ext uri="{BB962C8B-B14F-4D97-AF65-F5344CB8AC3E}">
        <p14:creationId xmlns:p14="http://schemas.microsoft.com/office/powerpoint/2010/main" val="100200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Amazon">
            <a:extLst>
              <a:ext uri="{FF2B5EF4-FFF2-40B4-BE49-F238E27FC236}">
                <a16:creationId xmlns:a16="http://schemas.microsoft.com/office/drawing/2014/main" id="{01B15186-FAC5-4588-8AAF-0ACAEF17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27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5372BAA-AA12-4CEA-A802-548498FE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 dirty="0"/>
              <a:t>Applications of Artificial Intelligence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6F32D4-E3C6-4627-9D08-D7D28338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HK" sz="2000"/>
              <a:t>Purchase Prediction</a:t>
            </a:r>
          </a:p>
        </p:txBody>
      </p:sp>
    </p:spTree>
    <p:extLst>
      <p:ext uri="{BB962C8B-B14F-4D97-AF65-F5344CB8AC3E}">
        <p14:creationId xmlns:p14="http://schemas.microsoft.com/office/powerpoint/2010/main" val="408193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nline Customer Support">
            <a:extLst>
              <a:ext uri="{FF2B5EF4-FFF2-40B4-BE49-F238E27FC236}">
                <a16:creationId xmlns:a16="http://schemas.microsoft.com/office/drawing/2014/main" id="{7C84155B-E029-400C-AA4F-B7CB47CB2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8BCB9EB-6E6C-40BB-811A-F281F98B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HK" sz="4000"/>
              <a:t>Applications of Artificial Intelligence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2170C2-A752-4291-9CA9-5965FB1E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altLang="zh-HK" sz="2000"/>
              <a:t>Online Customer Support</a:t>
            </a:r>
          </a:p>
        </p:txBody>
      </p:sp>
    </p:spTree>
    <p:extLst>
      <p:ext uri="{BB962C8B-B14F-4D97-AF65-F5344CB8AC3E}">
        <p14:creationId xmlns:p14="http://schemas.microsoft.com/office/powerpoint/2010/main" val="367166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atbot">
            <a:extLst>
              <a:ext uri="{FF2B5EF4-FFF2-40B4-BE49-F238E27FC236}">
                <a16:creationId xmlns:a16="http://schemas.microsoft.com/office/drawing/2014/main" id="{36D44371-401D-4CD3-8064-A7B96F29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9" r="2" b="343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E4A63C-900D-47D3-A4BB-6C6BC2A1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dirty="0"/>
              <a:t>MYOB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086B6A-7110-4FD7-A531-C1BCC346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HK" sz="2000" dirty="0"/>
              <a:t>Make Your Own Bots</a:t>
            </a:r>
          </a:p>
        </p:txBody>
      </p:sp>
    </p:spTree>
    <p:extLst>
      <p:ext uri="{BB962C8B-B14F-4D97-AF65-F5344CB8AC3E}">
        <p14:creationId xmlns:p14="http://schemas.microsoft.com/office/powerpoint/2010/main" val="239502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8AE87E-92A7-44FC-9FA5-896477E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E824AD-C3BB-4DB2-BEBF-4109632DD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EC8A58-1237-48F3-A682-778D0C11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9648">
            <a:off x="2341944" y="-1393101"/>
            <a:ext cx="8072565" cy="1029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81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058C6453-1189-48CE-8F97-5769549A0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b="12669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8877CA7F-7A7B-4F3F-8D9E-9DC2D799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altLang="zh-HK" sz="4000" dirty="0"/>
          </a:p>
        </p:txBody>
      </p:sp>
    </p:spTree>
    <p:extLst>
      <p:ext uri="{BB962C8B-B14F-4D97-AF65-F5344CB8AC3E}">
        <p14:creationId xmlns:p14="http://schemas.microsoft.com/office/powerpoint/2010/main" val="397358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畫面剪輯">
            <a:extLst>
              <a:ext uri="{FF2B5EF4-FFF2-40B4-BE49-F238E27FC236}">
                <a16:creationId xmlns:a16="http://schemas.microsoft.com/office/drawing/2014/main" id="{603CC4A7-52C5-47F5-934F-7A944EF21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309</Words>
  <Application>Microsoft Office PowerPoint</Application>
  <PresentationFormat>寬螢幕</PresentationFormat>
  <Paragraphs>53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新細明體</vt:lpstr>
      <vt:lpstr>Arial</vt:lpstr>
      <vt:lpstr>Calibri</vt:lpstr>
      <vt:lpstr>Calibri Light</vt:lpstr>
      <vt:lpstr>Office 佈景主題</vt:lpstr>
      <vt:lpstr>Using Artificial Intelligence Apps to Enhance Learning</vt:lpstr>
      <vt:lpstr>Applications of Artificial Intelligence</vt:lpstr>
      <vt:lpstr>Applications of Artificial Intelligence</vt:lpstr>
      <vt:lpstr>Applications of Artificial Intelligence</vt:lpstr>
      <vt:lpstr>Applications of Artificial Intelligence</vt:lpstr>
      <vt:lpstr>MYOB</vt:lpstr>
      <vt:lpstr>PowerPoint 簡報</vt:lpstr>
      <vt:lpstr>PowerPoint 簡報</vt:lpstr>
      <vt:lpstr>PowerPoint 簡報</vt:lpstr>
      <vt:lpstr>PowerPoint 簡報</vt:lpstr>
      <vt:lpstr>PowerPoint 簡報</vt:lpstr>
      <vt:lpstr>ChatFuel</vt:lpstr>
      <vt:lpstr>PowerPoint 簡報</vt:lpstr>
      <vt:lpstr>PowerPoint 簡報</vt:lpstr>
      <vt:lpstr>PowerPoint 簡報</vt:lpstr>
      <vt:lpstr>PowerPoint 簡報</vt:lpstr>
      <vt:lpstr>AI Robot learns English</vt:lpstr>
      <vt:lpstr>Project idea:</vt:lpstr>
      <vt:lpstr>Result:</vt:lpstr>
      <vt:lpstr>Function Module – Review</vt:lpstr>
      <vt:lpstr>Review Process – Choose a card</vt:lpstr>
      <vt:lpstr>Review process – Correct mistakes</vt:lpstr>
      <vt:lpstr>Functional module – Exam</vt:lpstr>
      <vt:lpstr>Functional module – settings</vt:lpstr>
      <vt:lpstr>Students feedback</vt:lpstr>
      <vt:lpstr>PowerPoint 簡報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Artificial Intelligence Apps to Enhance Learning</dc:title>
  <dc:creator>CCC</dc:creator>
  <cp:lastModifiedBy>CCC</cp:lastModifiedBy>
  <cp:revision>13</cp:revision>
  <dcterms:created xsi:type="dcterms:W3CDTF">2017-12-01T01:24:17Z</dcterms:created>
  <dcterms:modified xsi:type="dcterms:W3CDTF">2017-12-01T06:48:29Z</dcterms:modified>
</cp:coreProperties>
</file>